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1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9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5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30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7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2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8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77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32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99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23D5-9233-433C-8872-97BE087EA013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D3BD818-B5BB-4998-911D-1567D4783076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5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0649E9-B2AE-3F7B-04E5-7DE53DD1D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800" dirty="0"/>
              <a:t>22 </a:t>
            </a:r>
            <a:r>
              <a:rPr lang="nb-NO" sz="4800" dirty="0" err="1"/>
              <a:t>sbj</a:t>
            </a:r>
            <a:r>
              <a:rPr lang="nb-NO" sz="4800" dirty="0"/>
              <a:t> 0812 New folder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44CAA44-AD29-0888-7F5A-CAEB0DD01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b-NO" dirty="0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174500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7">
            <a:extLst>
              <a:ext uri="{FF2B5EF4-FFF2-40B4-BE49-F238E27FC236}">
                <a16:creationId xmlns:a16="http://schemas.microsoft.com/office/drawing/2014/main" id="{F36318B2-E529-0D07-ACFC-434262C43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3" y="0"/>
            <a:ext cx="472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8">
            <a:extLst>
              <a:ext uri="{FF2B5EF4-FFF2-40B4-BE49-F238E27FC236}">
                <a16:creationId xmlns:a16="http://schemas.microsoft.com/office/drawing/2014/main" id="{455D52EC-EB4A-37BF-B041-BCB498164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2875" y="0"/>
            <a:ext cx="682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9">
            <a:extLst>
              <a:ext uri="{FF2B5EF4-FFF2-40B4-BE49-F238E27FC236}">
                <a16:creationId xmlns:a16="http://schemas.microsoft.com/office/drawing/2014/main" id="{03BB5788-450B-2216-2A79-4BD53FBA55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0" y="0"/>
            <a:ext cx="435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0">
            <a:extLst>
              <a:ext uri="{FF2B5EF4-FFF2-40B4-BE49-F238E27FC236}">
                <a16:creationId xmlns:a16="http://schemas.microsoft.com/office/drawing/2014/main" id="{C9BCF91B-0F31-0682-DE48-C1C8604E8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5" y="0"/>
            <a:ext cx="400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0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2">
            <a:extLst>
              <a:ext uri="{FF2B5EF4-FFF2-40B4-BE49-F238E27FC236}">
                <a16:creationId xmlns:a16="http://schemas.microsoft.com/office/drawing/2014/main" id="{617652A8-9E08-0E30-8E2D-13211B1F6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6600" y="0"/>
            <a:ext cx="817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3">
            <a:extLst>
              <a:ext uri="{FF2B5EF4-FFF2-40B4-BE49-F238E27FC236}">
                <a16:creationId xmlns:a16="http://schemas.microsoft.com/office/drawing/2014/main" id="{0DA5B90D-FD59-CE5F-5D08-248E634CB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44913" y="0"/>
            <a:ext cx="470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4">
            <a:extLst>
              <a:ext uri="{FF2B5EF4-FFF2-40B4-BE49-F238E27FC236}">
                <a16:creationId xmlns:a16="http://schemas.microsoft.com/office/drawing/2014/main" id="{7E5C9A40-A31F-0C42-0FCA-45452A5D8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0"/>
            <a:ext cx="276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6">
            <a:extLst>
              <a:ext uri="{FF2B5EF4-FFF2-40B4-BE49-F238E27FC236}">
                <a16:creationId xmlns:a16="http://schemas.microsoft.com/office/drawing/2014/main" id="{3FFE4533-A706-B405-B93E-29E25E7B0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93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7">
            <a:extLst>
              <a:ext uri="{FF2B5EF4-FFF2-40B4-BE49-F238E27FC236}">
                <a16:creationId xmlns:a16="http://schemas.microsoft.com/office/drawing/2014/main" id="{20AA12CF-B253-EFC3-A81D-D93862235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63" y="0"/>
            <a:ext cx="605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14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8">
            <a:extLst>
              <a:ext uri="{FF2B5EF4-FFF2-40B4-BE49-F238E27FC236}">
                <a16:creationId xmlns:a16="http://schemas.microsoft.com/office/drawing/2014/main" id="{4C1676DA-01E8-3E7F-DE1D-2BCE5FC34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"/>
            <a:ext cx="12192000" cy="67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17.57_6">
            <a:extLst>
              <a:ext uri="{FF2B5EF4-FFF2-40B4-BE49-F238E27FC236}">
                <a16:creationId xmlns:a16="http://schemas.microsoft.com/office/drawing/2014/main" id="{07B2B021-F3B4-0CFD-DAA5-67BADC10E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913" y="0"/>
            <a:ext cx="470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17.57_4">
            <a:extLst>
              <a:ext uri="{FF2B5EF4-FFF2-40B4-BE49-F238E27FC236}">
                <a16:creationId xmlns:a16="http://schemas.microsoft.com/office/drawing/2014/main" id="{1BEA7FD3-4B6B-52AF-0932-EB9ECE59D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277813"/>
            <a:ext cx="12192000" cy="63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4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9">
            <a:extLst>
              <a:ext uri="{FF2B5EF4-FFF2-40B4-BE49-F238E27FC236}">
                <a16:creationId xmlns:a16="http://schemas.microsoft.com/office/drawing/2014/main" id="{EECB9F95-CA45-57F3-1CC1-AC0D24837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3050" y="0"/>
            <a:ext cx="402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20">
            <a:extLst>
              <a:ext uri="{FF2B5EF4-FFF2-40B4-BE49-F238E27FC236}">
                <a16:creationId xmlns:a16="http://schemas.microsoft.com/office/drawing/2014/main" id="{B8420202-147C-0D1D-7748-CAD73C3899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425" y="0"/>
            <a:ext cx="1123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3">
            <a:extLst>
              <a:ext uri="{FF2B5EF4-FFF2-40B4-BE49-F238E27FC236}">
                <a16:creationId xmlns:a16="http://schemas.microsoft.com/office/drawing/2014/main" id="{9E105DDC-04A4-9C67-E228-529CBA45E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63" y="0"/>
            <a:ext cx="435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8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4">
            <a:extLst>
              <a:ext uri="{FF2B5EF4-FFF2-40B4-BE49-F238E27FC236}">
                <a16:creationId xmlns:a16="http://schemas.microsoft.com/office/drawing/2014/main" id="{2C374D57-B23D-4D3C-6757-BF326A39D1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0"/>
            <a:ext cx="409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5">
            <a:extLst>
              <a:ext uri="{FF2B5EF4-FFF2-40B4-BE49-F238E27FC236}">
                <a16:creationId xmlns:a16="http://schemas.microsoft.com/office/drawing/2014/main" id="{1325E7E9-D6E0-4689-6B4C-81BE62E6F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38" y="0"/>
            <a:ext cx="3208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16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6">
            <a:extLst>
              <a:ext uri="{FF2B5EF4-FFF2-40B4-BE49-F238E27FC236}">
                <a16:creationId xmlns:a16="http://schemas.microsoft.com/office/drawing/2014/main" id="{2E68CAEB-F946-6914-10D3-F56A4B683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418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23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7">
            <a:extLst>
              <a:ext uri="{FF2B5EF4-FFF2-40B4-BE49-F238E27FC236}">
                <a16:creationId xmlns:a16="http://schemas.microsoft.com/office/drawing/2014/main" id="{041DAECF-BFB8-20CB-E085-143FAC42C6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8">
            <a:extLst>
              <a:ext uri="{FF2B5EF4-FFF2-40B4-BE49-F238E27FC236}">
                <a16:creationId xmlns:a16="http://schemas.microsoft.com/office/drawing/2014/main" id="{2D5DB7FF-E3E1-6FDB-A619-FF91F8556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5" y="0"/>
            <a:ext cx="403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0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9">
            <a:extLst>
              <a:ext uri="{FF2B5EF4-FFF2-40B4-BE49-F238E27FC236}">
                <a16:creationId xmlns:a16="http://schemas.microsoft.com/office/drawing/2014/main" id="{3C2570E3-9AB2-F412-26CE-B45AE4EAD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0"/>
            <a:ext cx="805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17.57_7">
            <a:extLst>
              <a:ext uri="{FF2B5EF4-FFF2-40B4-BE49-F238E27FC236}">
                <a16:creationId xmlns:a16="http://schemas.microsoft.com/office/drawing/2014/main" id="{B59BF89B-B450-5099-919A-BEE098E93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2688" y="0"/>
            <a:ext cx="4745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6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0">
            <a:extLst>
              <a:ext uri="{FF2B5EF4-FFF2-40B4-BE49-F238E27FC236}">
                <a16:creationId xmlns:a16="http://schemas.microsoft.com/office/drawing/2014/main" id="{123A5151-C2C7-5D19-53E7-705876C45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13" y="0"/>
            <a:ext cx="404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2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1">
            <a:extLst>
              <a:ext uri="{FF2B5EF4-FFF2-40B4-BE49-F238E27FC236}">
                <a16:creationId xmlns:a16="http://schemas.microsoft.com/office/drawing/2014/main" id="{BA35DCE0-387A-C9EB-9426-7A4EE7CA6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63" y="0"/>
            <a:ext cx="354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3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2">
            <a:extLst>
              <a:ext uri="{FF2B5EF4-FFF2-40B4-BE49-F238E27FC236}">
                <a16:creationId xmlns:a16="http://schemas.microsoft.com/office/drawing/2014/main" id="{6807741D-629C-CB6A-F61F-88FE6170D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13" y="0"/>
            <a:ext cx="465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11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3">
            <a:extLst>
              <a:ext uri="{FF2B5EF4-FFF2-40B4-BE49-F238E27FC236}">
                <a16:creationId xmlns:a16="http://schemas.microsoft.com/office/drawing/2014/main" id="{4D2C841B-1825-250B-D989-C21882597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461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66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4">
            <a:extLst>
              <a:ext uri="{FF2B5EF4-FFF2-40B4-BE49-F238E27FC236}">
                <a16:creationId xmlns:a16="http://schemas.microsoft.com/office/drawing/2014/main" id="{600C6F16-668D-80B7-696A-06082A827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0"/>
            <a:ext cx="463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0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5">
            <a:extLst>
              <a:ext uri="{FF2B5EF4-FFF2-40B4-BE49-F238E27FC236}">
                <a16:creationId xmlns:a16="http://schemas.microsoft.com/office/drawing/2014/main" id="{DF1A7B99-E8BD-C8A5-150A-7D7FA3C8F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5275" y="0"/>
            <a:ext cx="905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8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6">
            <a:extLst>
              <a:ext uri="{FF2B5EF4-FFF2-40B4-BE49-F238E27FC236}">
                <a16:creationId xmlns:a16="http://schemas.microsoft.com/office/drawing/2014/main" id="{B209B4EB-1164-006A-A29F-C9A2340B73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7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7">
            <a:extLst>
              <a:ext uri="{FF2B5EF4-FFF2-40B4-BE49-F238E27FC236}">
                <a16:creationId xmlns:a16="http://schemas.microsoft.com/office/drawing/2014/main" id="{ED30318C-1659-3288-67D5-11AA3E169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0488" y="0"/>
            <a:ext cx="4391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2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8">
            <a:extLst>
              <a:ext uri="{FF2B5EF4-FFF2-40B4-BE49-F238E27FC236}">
                <a16:creationId xmlns:a16="http://schemas.microsoft.com/office/drawing/2014/main" id="{98990ECF-FAA9-CDFF-A190-711F06377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63" y="0"/>
            <a:ext cx="443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95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19">
            <a:extLst>
              <a:ext uri="{FF2B5EF4-FFF2-40B4-BE49-F238E27FC236}">
                <a16:creationId xmlns:a16="http://schemas.microsoft.com/office/drawing/2014/main" id="{6B6A33AE-DD01-E66E-4AD0-B065D0CEB8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0"/>
            <a:ext cx="436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17.57_5">
            <a:extLst>
              <a:ext uri="{FF2B5EF4-FFF2-40B4-BE49-F238E27FC236}">
                <a16:creationId xmlns:a16="http://schemas.microsoft.com/office/drawing/2014/main" id="{8AA289C8-DF9D-3F22-614C-145C77012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0"/>
            <a:ext cx="377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07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0">
            <a:extLst>
              <a:ext uri="{FF2B5EF4-FFF2-40B4-BE49-F238E27FC236}">
                <a16:creationId xmlns:a16="http://schemas.microsoft.com/office/drawing/2014/main" id="{50D30539-445E-51BE-4B10-363B7521F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0"/>
            <a:ext cx="7265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59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1">
            <a:extLst>
              <a:ext uri="{FF2B5EF4-FFF2-40B4-BE49-F238E27FC236}">
                <a16:creationId xmlns:a16="http://schemas.microsoft.com/office/drawing/2014/main" id="{1D420839-C863-CE93-A90D-1E783FFDD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04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2">
            <a:extLst>
              <a:ext uri="{FF2B5EF4-FFF2-40B4-BE49-F238E27FC236}">
                <a16:creationId xmlns:a16="http://schemas.microsoft.com/office/drawing/2014/main" id="{6979D13D-5729-675E-B7E9-B03BC1875B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88" y="0"/>
            <a:ext cx="405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4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3">
            <a:extLst>
              <a:ext uri="{FF2B5EF4-FFF2-40B4-BE49-F238E27FC236}">
                <a16:creationId xmlns:a16="http://schemas.microsoft.com/office/drawing/2014/main" id="{3B7EE30D-E587-F611-3FA3-0C7454D6F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113" y="0"/>
            <a:ext cx="962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4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4">
            <a:extLst>
              <a:ext uri="{FF2B5EF4-FFF2-40B4-BE49-F238E27FC236}">
                <a16:creationId xmlns:a16="http://schemas.microsoft.com/office/drawing/2014/main" id="{8DF710D6-E806-DFD8-CAD0-660FD7783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0"/>
            <a:ext cx="458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1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1.18_25">
            <a:extLst>
              <a:ext uri="{FF2B5EF4-FFF2-40B4-BE49-F238E27FC236}">
                <a16:creationId xmlns:a16="http://schemas.microsoft.com/office/drawing/2014/main" id="{C3E407FE-0B52-F784-51F4-352218D4C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3813" y="0"/>
            <a:ext cx="452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74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6108724-6A6F-0353-F810-842EA4203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56" y="0"/>
            <a:ext cx="397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5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D5D093C-EAB9-9A10-01B2-C5CEC02E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77" y="0"/>
            <a:ext cx="4061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1">
            <a:extLst>
              <a:ext uri="{FF2B5EF4-FFF2-40B4-BE49-F238E27FC236}">
                <a16:creationId xmlns:a16="http://schemas.microsoft.com/office/drawing/2014/main" id="{163B5985-287B-5BBA-4509-DD4412381E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0"/>
            <a:ext cx="3830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3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2">
            <a:extLst>
              <a:ext uri="{FF2B5EF4-FFF2-40B4-BE49-F238E27FC236}">
                <a16:creationId xmlns:a16="http://schemas.microsoft.com/office/drawing/2014/main" id="{701E4B6A-2635-B29A-42AA-754FF9E92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63" y="0"/>
            <a:ext cx="377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7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3">
            <a:extLst>
              <a:ext uri="{FF2B5EF4-FFF2-40B4-BE49-F238E27FC236}">
                <a16:creationId xmlns:a16="http://schemas.microsoft.com/office/drawing/2014/main" id="{2C8AC5D1-3AC4-80E6-442D-F85D32B3C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0"/>
            <a:ext cx="656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8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4">
            <a:extLst>
              <a:ext uri="{FF2B5EF4-FFF2-40B4-BE49-F238E27FC236}">
                <a16:creationId xmlns:a16="http://schemas.microsoft.com/office/drawing/2014/main" id="{656CCC4D-46B7-EB63-E49C-0540B6041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0"/>
            <a:ext cx="5564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8-10-2022 20.30_5">
            <a:extLst>
              <a:ext uri="{FF2B5EF4-FFF2-40B4-BE49-F238E27FC236}">
                <a16:creationId xmlns:a16="http://schemas.microsoft.com/office/drawing/2014/main" id="{30C3168D-48DB-C0F7-2452-A93C37FCE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0100" y="0"/>
            <a:ext cx="5510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383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35</TotalTime>
  <Words>8</Words>
  <Application>Microsoft Office PowerPoint</Application>
  <PresentationFormat>Widescreen</PresentationFormat>
  <Paragraphs>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Gill Sans MT</vt:lpstr>
      <vt:lpstr>Gallery</vt:lpstr>
      <vt:lpstr>22 sbj 0812 New folder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sbj 0812 New folder</dc:title>
  <dc:creator>CMC Partners</dc:creator>
  <cp:lastModifiedBy>Odd Tjugum</cp:lastModifiedBy>
  <cp:revision>7</cp:revision>
  <dcterms:created xsi:type="dcterms:W3CDTF">2022-08-12T08:28:39Z</dcterms:created>
  <dcterms:modified xsi:type="dcterms:W3CDTF">2023-05-16T09:11:56Z</dcterms:modified>
</cp:coreProperties>
</file>